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82" r:id="rId5"/>
    <p:sldId id="284" r:id="rId6"/>
    <p:sldId id="286" r:id="rId7"/>
    <p:sldId id="306" r:id="rId8"/>
    <p:sldId id="307" r:id="rId9"/>
    <p:sldId id="308" r:id="rId10"/>
    <p:sldId id="309" r:id="rId11"/>
    <p:sldId id="310" r:id="rId12"/>
    <p:sldId id="311" r:id="rId13"/>
    <p:sldId id="273" r:id="rId14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CAD9F-B33F-4725-BD69-275AB7965261}" v="22" dt="2021-01-21T10:16:37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81871" autoAdjust="0"/>
  </p:normalViewPr>
  <p:slideViewPr>
    <p:cSldViewPr snapToGrid="0" snapToObjects="1">
      <p:cViewPr varScale="1">
        <p:scale>
          <a:sx n="123" d="100"/>
          <a:sy n="123" d="100"/>
        </p:scale>
        <p:origin x="876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ørnar Tveit" userId="e6bdf499-1ca9-4e8b-aa91-a2601d3c1ace" providerId="ADAL" clId="{2ECCAD9F-B33F-4725-BD69-275AB7965261}"/>
    <pc:docChg chg="custSel modSld">
      <pc:chgData name="Bjørnar Tveit" userId="e6bdf499-1ca9-4e8b-aa91-a2601d3c1ace" providerId="ADAL" clId="{2ECCAD9F-B33F-4725-BD69-275AB7965261}" dt="2021-01-21T10:37:55.089" v="45" actId="1076"/>
      <pc:docMkLst>
        <pc:docMk/>
      </pc:docMkLst>
      <pc:sldChg chg="modSp mod">
        <pc:chgData name="Bjørnar Tveit" userId="e6bdf499-1ca9-4e8b-aa91-a2601d3c1ace" providerId="ADAL" clId="{2ECCAD9F-B33F-4725-BD69-275AB7965261}" dt="2021-01-21T10:19:56.074" v="41" actId="27636"/>
        <pc:sldMkLst>
          <pc:docMk/>
          <pc:sldMk cId="3923003902" sldId="284"/>
        </pc:sldMkLst>
        <pc:spChg chg="mod">
          <ac:chgData name="Bjørnar Tveit" userId="e6bdf499-1ca9-4e8b-aa91-a2601d3c1ace" providerId="ADAL" clId="{2ECCAD9F-B33F-4725-BD69-275AB7965261}" dt="2021-01-21T10:19:56.074" v="41" actId="27636"/>
          <ac:spMkLst>
            <pc:docMk/>
            <pc:sldMk cId="3923003902" sldId="284"/>
            <ac:spMk id="3" creationId="{00000000-0000-0000-0000-000000000000}"/>
          </ac:spMkLst>
        </pc:spChg>
      </pc:sldChg>
      <pc:sldChg chg="addSp delSp modSp">
        <pc:chgData name="Bjørnar Tveit" userId="e6bdf499-1ca9-4e8b-aa91-a2601d3c1ace" providerId="ADAL" clId="{2ECCAD9F-B33F-4725-BD69-275AB7965261}" dt="2021-01-21T10:11:09.501" v="6" actId="1076"/>
        <pc:sldMkLst>
          <pc:docMk/>
          <pc:sldMk cId="491013522" sldId="306"/>
        </pc:sldMkLst>
        <pc:picChg chg="del">
          <ac:chgData name="Bjørnar Tveit" userId="e6bdf499-1ca9-4e8b-aa91-a2601d3c1ace" providerId="ADAL" clId="{2ECCAD9F-B33F-4725-BD69-275AB7965261}" dt="2021-01-21T10:10:57.176" v="1" actId="478"/>
          <ac:picMkLst>
            <pc:docMk/>
            <pc:sldMk cId="491013522" sldId="306"/>
            <ac:picMk id="5" creationId="{7F6A328D-7BB8-400B-BDFD-79B6FFAC870C}"/>
          </ac:picMkLst>
        </pc:picChg>
        <pc:picChg chg="add del">
          <ac:chgData name="Bjørnar Tveit" userId="e6bdf499-1ca9-4e8b-aa91-a2601d3c1ace" providerId="ADAL" clId="{2ECCAD9F-B33F-4725-BD69-275AB7965261}" dt="2021-01-21T10:10:57.176" v="1" actId="478"/>
          <ac:picMkLst>
            <pc:docMk/>
            <pc:sldMk cId="491013522" sldId="306"/>
            <ac:picMk id="1026" creationId="{86B80092-1F81-4925-9777-A74DABCFAD12}"/>
          </ac:picMkLst>
        </pc:picChg>
        <pc:picChg chg="add mod">
          <ac:chgData name="Bjørnar Tveit" userId="e6bdf499-1ca9-4e8b-aa91-a2601d3c1ace" providerId="ADAL" clId="{2ECCAD9F-B33F-4725-BD69-275AB7965261}" dt="2021-01-21T10:11:09.501" v="6" actId="1076"/>
          <ac:picMkLst>
            <pc:docMk/>
            <pc:sldMk cId="491013522" sldId="306"/>
            <ac:picMk id="1028" creationId="{C58A28FB-7369-4E3B-B265-8AA4F9DBF170}"/>
          </ac:picMkLst>
        </pc:picChg>
      </pc:sldChg>
      <pc:sldChg chg="addSp delSp modSp mod">
        <pc:chgData name="Bjørnar Tveit" userId="e6bdf499-1ca9-4e8b-aa91-a2601d3c1ace" providerId="ADAL" clId="{2ECCAD9F-B33F-4725-BD69-275AB7965261}" dt="2021-01-21T10:16:37.573" v="22" actId="14100"/>
        <pc:sldMkLst>
          <pc:docMk/>
          <pc:sldMk cId="1823222239" sldId="310"/>
        </pc:sldMkLst>
        <pc:picChg chg="del">
          <ac:chgData name="Bjørnar Tveit" userId="e6bdf499-1ca9-4e8b-aa91-a2601d3c1ace" providerId="ADAL" clId="{2ECCAD9F-B33F-4725-BD69-275AB7965261}" dt="2021-01-21T10:14:31.722" v="7" actId="478"/>
          <ac:picMkLst>
            <pc:docMk/>
            <pc:sldMk cId="1823222239" sldId="310"/>
            <ac:picMk id="5" creationId="{2B563DD5-A70F-48C8-A89E-61EDE5C3A80F}"/>
          </ac:picMkLst>
        </pc:picChg>
        <pc:picChg chg="add mod">
          <ac:chgData name="Bjørnar Tveit" userId="e6bdf499-1ca9-4e8b-aa91-a2601d3c1ace" providerId="ADAL" clId="{2ECCAD9F-B33F-4725-BD69-275AB7965261}" dt="2021-01-21T10:16:09.755" v="18" actId="1076"/>
          <ac:picMkLst>
            <pc:docMk/>
            <pc:sldMk cId="1823222239" sldId="310"/>
            <ac:picMk id="2050" creationId="{1673BF52-86DB-4DD0-8A79-6A9267B0F002}"/>
          </ac:picMkLst>
        </pc:picChg>
        <pc:picChg chg="add mod">
          <ac:chgData name="Bjørnar Tveit" userId="e6bdf499-1ca9-4e8b-aa91-a2601d3c1ace" providerId="ADAL" clId="{2ECCAD9F-B33F-4725-BD69-275AB7965261}" dt="2021-01-21T10:16:37.573" v="22" actId="14100"/>
          <ac:picMkLst>
            <pc:docMk/>
            <pc:sldMk cId="1823222239" sldId="310"/>
            <ac:picMk id="2052" creationId="{7704EFA0-AA72-4BD5-8E8E-E06C3DDFDC17}"/>
          </ac:picMkLst>
        </pc:picChg>
      </pc:sldChg>
      <pc:sldChg chg="addSp delSp modSp mod">
        <pc:chgData name="Bjørnar Tveit" userId="e6bdf499-1ca9-4e8b-aa91-a2601d3c1ace" providerId="ADAL" clId="{2ECCAD9F-B33F-4725-BD69-275AB7965261}" dt="2021-01-21T10:37:55.089" v="45" actId="1076"/>
        <pc:sldMkLst>
          <pc:docMk/>
          <pc:sldMk cId="984118440" sldId="311"/>
        </pc:sldMkLst>
        <pc:picChg chg="del">
          <ac:chgData name="Bjørnar Tveit" userId="e6bdf499-1ca9-4e8b-aa91-a2601d3c1ace" providerId="ADAL" clId="{2ECCAD9F-B33F-4725-BD69-275AB7965261}" dt="2021-01-21T10:37:47.536" v="42" actId="478"/>
          <ac:picMkLst>
            <pc:docMk/>
            <pc:sldMk cId="984118440" sldId="311"/>
            <ac:picMk id="2" creationId="{9C1AD038-F99A-4FAF-A7BC-1C966CFCB770}"/>
          </ac:picMkLst>
        </pc:picChg>
        <pc:picChg chg="add mod">
          <ac:chgData name="Bjørnar Tveit" userId="e6bdf499-1ca9-4e8b-aa91-a2601d3c1ace" providerId="ADAL" clId="{2ECCAD9F-B33F-4725-BD69-275AB7965261}" dt="2021-01-21T10:37:55.089" v="45" actId="1076"/>
          <ac:picMkLst>
            <pc:docMk/>
            <pc:sldMk cId="984118440" sldId="311"/>
            <ac:picMk id="4" creationId="{6788A8A6-1DEC-42CD-8F97-884AEAF7A650}"/>
          </ac:picMkLst>
        </pc:picChg>
      </pc:sldChg>
    </pc:docChg>
  </pc:docChgLst>
  <pc:docChgLst>
    <pc:chgData name="Bjørnar Tveit" userId="e6bdf499-1ca9-4e8b-aa91-a2601d3c1ace" providerId="ADAL" clId="{C6251E00-66FC-4D62-A043-7018088BF6B9}"/>
    <pc:docChg chg="custSel modSld">
      <pc:chgData name="Bjørnar Tveit" userId="e6bdf499-1ca9-4e8b-aa91-a2601d3c1ace" providerId="ADAL" clId="{C6251E00-66FC-4D62-A043-7018088BF6B9}" dt="2020-01-27T10:24:40.678" v="20" actId="1076"/>
      <pc:docMkLst>
        <pc:docMk/>
      </pc:docMkLst>
      <pc:sldChg chg="modSp">
        <pc:chgData name="Bjørnar Tveit" userId="e6bdf499-1ca9-4e8b-aa91-a2601d3c1ace" providerId="ADAL" clId="{C6251E00-66FC-4D62-A043-7018088BF6B9}" dt="2020-01-27T10:22:39.172" v="14" actId="20577"/>
        <pc:sldMkLst>
          <pc:docMk/>
          <pc:sldMk cId="122066234" sldId="309"/>
        </pc:sldMkLst>
        <pc:spChg chg="mod">
          <ac:chgData name="Bjørnar Tveit" userId="e6bdf499-1ca9-4e8b-aa91-a2601d3c1ace" providerId="ADAL" clId="{C6251E00-66FC-4D62-A043-7018088BF6B9}" dt="2020-01-27T10:22:39.172" v="14" actId="20577"/>
          <ac:spMkLst>
            <pc:docMk/>
            <pc:sldMk cId="122066234" sldId="309"/>
            <ac:spMk id="3" creationId="{00000000-0000-0000-0000-000000000000}"/>
          </ac:spMkLst>
        </pc:spChg>
      </pc:sldChg>
      <pc:sldChg chg="addSp delSp modSp">
        <pc:chgData name="Bjørnar Tveit" userId="e6bdf499-1ca9-4e8b-aa91-a2601d3c1ace" providerId="ADAL" clId="{C6251E00-66FC-4D62-A043-7018088BF6B9}" dt="2020-01-27T10:24:40.678" v="20" actId="1076"/>
        <pc:sldMkLst>
          <pc:docMk/>
          <pc:sldMk cId="984118440" sldId="311"/>
        </pc:sldMkLst>
        <pc:picChg chg="add mod">
          <ac:chgData name="Bjørnar Tveit" userId="e6bdf499-1ca9-4e8b-aa91-a2601d3c1ace" providerId="ADAL" clId="{C6251E00-66FC-4D62-A043-7018088BF6B9}" dt="2020-01-27T10:24:40.678" v="20" actId="1076"/>
          <ac:picMkLst>
            <pc:docMk/>
            <pc:sldMk cId="984118440" sldId="311"/>
            <ac:picMk id="2" creationId="{9C1AD038-F99A-4FAF-A7BC-1C966CFCB770}"/>
          </ac:picMkLst>
        </pc:picChg>
        <pc:picChg chg="del">
          <ac:chgData name="Bjørnar Tveit" userId="e6bdf499-1ca9-4e8b-aa91-a2601d3c1ace" providerId="ADAL" clId="{C6251E00-66FC-4D62-A043-7018088BF6B9}" dt="2020-01-27T10:24:26.417" v="15" actId="478"/>
          <ac:picMkLst>
            <pc:docMk/>
            <pc:sldMk cId="984118440" sldId="311"/>
            <ac:picMk id="14" creationId="{05DEBA81-10A4-4CC4-9AC0-A8C5EC53892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A5D33-9010-0A4A-BD16-BD1D6F77D8CB}" type="datetimeFigureOut">
              <a:rPr lang="nb-NO" smtClean="0"/>
              <a:t>21.01.2021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17E48-5FF3-A94F-AAAD-65DC856622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9351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551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256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256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4545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7179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8446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0862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9275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6454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217E48-5FF3-A94F-AAAD-65DC8566226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1462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252000" y="907199"/>
            <a:ext cx="8640000" cy="3978893"/>
          </a:xfrm>
          <a:effectLst/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784" y="3576372"/>
            <a:ext cx="6442564" cy="808216"/>
          </a:xfrm>
          <a:solidFill>
            <a:schemeClr val="accent1">
              <a:alpha val="90000"/>
            </a:schemeClr>
          </a:solidFill>
          <a:ln>
            <a:noFill/>
          </a:ln>
        </p:spPr>
        <p:txBody>
          <a:bodyPr wrap="none" lIns="360000" tIns="72000" bIns="12600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980" y="275643"/>
            <a:ext cx="2746441" cy="40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2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909F-AD21-F34D-AACC-98A27862E326}" type="datetimeFigureOut">
              <a:rPr lang="nb-NO" smtClean="0"/>
              <a:t>21.01.2021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F6BD-62C2-A74F-86CB-FE63902082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6672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252000" y="252000"/>
            <a:ext cx="8640000" cy="46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3603514"/>
            <a:ext cx="5843892" cy="753931"/>
          </a:xfrm>
          <a:solidFill>
            <a:schemeClr val="accent1">
              <a:alpha val="90000"/>
            </a:schemeClr>
          </a:solidFill>
          <a:ln>
            <a:noFill/>
          </a:ln>
        </p:spPr>
        <p:txBody>
          <a:bodyPr wrap="none" lIns="360000" tIns="72000" bIns="126000" anchor="ctr" anchorCtr="0">
            <a:spAutoFit/>
          </a:bodyPr>
          <a:lstStyle>
            <a:lvl1pPr algn="l">
              <a:defRPr sz="3600" b="0" cap="none">
                <a:ln>
                  <a:noFill/>
                </a:ln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3654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tel og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909F-AD21-F34D-AACC-98A27862E326}" type="datetimeFigureOut">
              <a:rPr lang="nb-NO" smtClean="0"/>
              <a:t>21.01.2021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F6BD-62C2-A74F-86CB-FE63902082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5328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(venst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909F-AD21-F34D-AACC-98A27862E326}" type="datetimeFigureOut">
              <a:rPr lang="nb-NO" smtClean="0"/>
              <a:t>21.01.2021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F6BD-62C2-A74F-86CB-FE63902082C9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/>
          </p:nvPr>
        </p:nvSpPr>
        <p:spPr>
          <a:xfrm>
            <a:off x="4648200" y="1200150"/>
            <a:ext cx="4038600" cy="31797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548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(høy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2"/>
          <p:cNvSpPr>
            <a:spLocks noGrp="1"/>
          </p:cNvSpPr>
          <p:nvPr>
            <p:ph sz="half" idx="15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909F-AD21-F34D-AACC-98A27862E326}" type="datetimeFigureOut">
              <a:rPr lang="nb-NO" smtClean="0"/>
              <a:t>21.01.2021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F6BD-62C2-A74F-86CB-FE63902082C9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/>
          <p:cNvSpPr>
            <a:spLocks noGrp="1"/>
          </p:cNvSpPr>
          <p:nvPr>
            <p:ph type="pic" sz="quarter" idx="14"/>
          </p:nvPr>
        </p:nvSpPr>
        <p:spPr>
          <a:xfrm>
            <a:off x="457200" y="1200150"/>
            <a:ext cx="4038600" cy="31797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329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tel og to spalter med mellom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909F-AD21-F34D-AACC-98A27862E326}" type="datetimeFigureOut">
              <a:rPr lang="nb-NO" smtClean="0"/>
              <a:t>21.01.2021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F6BD-62C2-A74F-86CB-FE63902082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361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909F-AD21-F34D-AACC-98A27862E326}" type="datetimeFigureOut">
              <a:rPr lang="nb-NO" smtClean="0"/>
              <a:t>21.01.2021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F6BD-62C2-A74F-86CB-FE63902082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89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909F-AD21-F34D-AACC-98A27862E326}" type="datetimeFigureOut">
              <a:rPr lang="nb-NO" smtClean="0"/>
              <a:t>21.01.2021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3F6BD-62C2-A74F-86CB-FE63902082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635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796164"/>
            <a:ext cx="8229600" cy="553998"/>
          </a:xfrm>
        </p:spPr>
        <p:txBody>
          <a:bodyPr lIns="0" tIns="0" rIns="0" bIns="0"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C3F6BD-62C2-A74F-86CB-FE63902082C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10D909F-AD21-F34D-AACC-98A27862E326}" type="datetimeFigureOut">
              <a:rPr lang="nb-NO" smtClean="0"/>
              <a:pPr/>
              <a:t>21.01.2021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14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e 12"/>
          <p:cNvGrpSpPr/>
          <p:nvPr/>
        </p:nvGrpSpPr>
        <p:grpSpPr>
          <a:xfrm>
            <a:off x="-1" y="8"/>
            <a:ext cx="9144001" cy="5143501"/>
            <a:chOff x="-1" y="8"/>
            <a:chExt cx="9144001" cy="5143501"/>
          </a:xfrm>
        </p:grpSpPr>
        <p:sp>
          <p:nvSpPr>
            <p:cNvPr id="8" name="Rettvinklet trekant 7"/>
            <p:cNvSpPr/>
            <p:nvPr userDrawn="1"/>
          </p:nvSpPr>
          <p:spPr>
            <a:xfrm rot="10800000" flipH="1">
              <a:off x="-1" y="8"/>
              <a:ext cx="3480486" cy="3480486"/>
            </a:xfrm>
            <a:prstGeom prst="rtTriangl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49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latin typeface="Helvetica"/>
              </a:endParaRPr>
            </a:p>
          </p:txBody>
        </p:sp>
        <p:sp>
          <p:nvSpPr>
            <p:cNvPr id="9" name="Rettvinklet trekant 8"/>
            <p:cNvSpPr/>
            <p:nvPr userDrawn="1"/>
          </p:nvSpPr>
          <p:spPr>
            <a:xfrm flipH="1">
              <a:off x="5663514" y="1663023"/>
              <a:ext cx="3480486" cy="3480486"/>
            </a:xfrm>
            <a:prstGeom prst="rtTriangl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49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latin typeface="Helvetica"/>
              </a:endParaRPr>
            </a:p>
          </p:txBody>
        </p:sp>
        <p:sp>
          <p:nvSpPr>
            <p:cNvPr id="10" name="Rettvinklet trekant 9"/>
            <p:cNvSpPr/>
            <p:nvPr userDrawn="1"/>
          </p:nvSpPr>
          <p:spPr>
            <a:xfrm flipH="1" flipV="1">
              <a:off x="5663514" y="9"/>
              <a:ext cx="3480486" cy="3480486"/>
            </a:xfrm>
            <a:prstGeom prst="rtTriangl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49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latin typeface="Helvetica"/>
              </a:endParaRPr>
            </a:p>
          </p:txBody>
        </p:sp>
        <p:sp>
          <p:nvSpPr>
            <p:cNvPr id="11" name="Rettvinklet trekant 10"/>
            <p:cNvSpPr/>
            <p:nvPr userDrawn="1"/>
          </p:nvSpPr>
          <p:spPr>
            <a:xfrm rot="10800000" flipH="1" flipV="1">
              <a:off x="0" y="1663023"/>
              <a:ext cx="3480486" cy="3480486"/>
            </a:xfrm>
            <a:prstGeom prst="rtTriangl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49000">
                  <a:schemeClr val="bg1">
                    <a:alpha val="0"/>
                  </a:schemeClr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latin typeface="Helvetica"/>
              </a:endParaRPr>
            </a:p>
          </p:txBody>
        </p:sp>
      </p:grpSp>
      <p:pic>
        <p:nvPicPr>
          <p:cNvPr id="12" name="Bild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330" y="4578926"/>
            <a:ext cx="1914880" cy="280629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311438"/>
            <a:ext cx="822960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983832" y="459462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7200" y="459462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/>
              </a:defRPr>
            </a:lvl1pPr>
          </a:lstStyle>
          <a:p>
            <a:fld id="{5AC3F6BD-62C2-A74F-86CB-FE63902082C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3003" y="459462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/>
              </a:defRPr>
            </a:lvl1pPr>
          </a:lstStyle>
          <a:p>
            <a:fld id="{D10D909F-AD21-F34D-AACC-98A27862E326}" type="datetimeFigureOut">
              <a:rPr lang="nb-NO" smtClean="0"/>
              <a:pPr/>
              <a:t>21.01.2021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986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6" r:id="rId5"/>
    <p:sldLayoutId id="2147483657" r:id="rId6"/>
    <p:sldLayoutId id="2147483653" r:id="rId7"/>
    <p:sldLayoutId id="2147483654" r:id="rId8"/>
    <p:sldLayoutId id="2147483655" r:id="rId9"/>
    <p:sldLayoutId id="2147483658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Helvetica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ts val="0"/>
        </a:spcBef>
        <a:spcAft>
          <a:spcPts val="200"/>
        </a:spcAft>
        <a:buFont typeface="Arial"/>
        <a:buChar char="•"/>
        <a:defRPr sz="2000" kern="1200">
          <a:solidFill>
            <a:schemeClr val="bg2"/>
          </a:solidFill>
          <a:latin typeface="Helvetic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200"/>
        </a:spcAft>
        <a:buFont typeface="Arial"/>
        <a:buChar char="–"/>
        <a:defRPr sz="2000" kern="1200">
          <a:solidFill>
            <a:schemeClr val="bg2"/>
          </a:solidFill>
          <a:latin typeface="Helvetic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0"/>
        </a:spcBef>
        <a:spcAft>
          <a:spcPts val="200"/>
        </a:spcAft>
        <a:buFont typeface="Arial"/>
        <a:buChar char="•"/>
        <a:defRPr sz="2000" kern="1200">
          <a:solidFill>
            <a:schemeClr val="bg2"/>
          </a:solidFill>
          <a:latin typeface="Helvetic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0"/>
        </a:spcBef>
        <a:spcAft>
          <a:spcPts val="200"/>
        </a:spcAft>
        <a:buFont typeface="Arial"/>
        <a:buChar char="–"/>
        <a:defRPr sz="2000" kern="1200">
          <a:solidFill>
            <a:schemeClr val="bg2"/>
          </a:solidFill>
          <a:latin typeface="Helvetic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0"/>
        </a:spcBef>
        <a:spcAft>
          <a:spcPts val="200"/>
        </a:spcAft>
        <a:buFont typeface="Arial"/>
        <a:buChar char="»"/>
        <a:defRPr sz="2000" kern="1200">
          <a:solidFill>
            <a:schemeClr val="bg2"/>
          </a:solidFill>
          <a:latin typeface="Helvetic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20000" y="439167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nb-NO" sz="1200" dirty="0">
                <a:solidFill>
                  <a:schemeClr val="bg1"/>
                </a:solidFill>
              </a:rPr>
              <a:t>Kåre Topnes</a:t>
            </a:r>
          </a:p>
          <a:p>
            <a:pPr algn="r"/>
            <a:r>
              <a:rPr lang="nb-NO" sz="1200" dirty="0">
                <a:solidFill>
                  <a:schemeClr val="bg1"/>
                </a:solidFill>
              </a:rPr>
              <a:t>Sales Manager Oil &amp; Gas</a:t>
            </a:r>
          </a:p>
        </p:txBody>
      </p:sp>
      <p:pic>
        <p:nvPicPr>
          <p:cNvPr id="8" name="Picture Placeholder 7" descr="A boat in the water&#10;&#10;Description automatically generated">
            <a:extLst>
              <a:ext uri="{FF2B5EF4-FFF2-40B4-BE49-F238E27FC236}">
                <a16:creationId xmlns:a16="http://schemas.microsoft.com/office/drawing/2014/main" id="{A5700A04-B97D-4547-A0AC-6E34CCD496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89" b="89"/>
          <a:stretch>
            <a:fillRect/>
          </a:stretch>
        </p:blipFill>
        <p:spPr/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784" y="3634292"/>
            <a:ext cx="6954935" cy="692376"/>
          </a:xfrm>
        </p:spPr>
        <p:txBody>
          <a:bodyPr/>
          <a:lstStyle/>
          <a:p>
            <a:r>
              <a:rPr lang="nb-NO" sz="3200" b="1" dirty="0"/>
              <a:t>Westcon Power &amp; Automation AS</a:t>
            </a:r>
            <a:endParaRPr lang="nb-NO" sz="2000" b="1" dirty="0"/>
          </a:p>
        </p:txBody>
      </p:sp>
    </p:spTree>
    <p:extLst>
      <p:ext uri="{BB962C8B-B14F-4D97-AF65-F5344CB8AC3E}">
        <p14:creationId xmlns:p14="http://schemas.microsoft.com/office/powerpoint/2010/main" val="352669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Westcon Power &amp; Automation AS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076324"/>
            <a:ext cx="4676774" cy="27982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900" dirty="0"/>
              <a:t>Westcon Power &amp; Automation – Installation AS (WPA) Er </a:t>
            </a:r>
            <a:r>
              <a:rPr lang="en-GB" sz="1900" dirty="0" err="1"/>
              <a:t>en</a:t>
            </a:r>
            <a:r>
              <a:rPr lang="en-GB" sz="1900" dirty="0"/>
              <a:t> </a:t>
            </a:r>
            <a:r>
              <a:rPr lang="en-GB" sz="1900" dirty="0" err="1"/>
              <a:t>elektro</a:t>
            </a:r>
            <a:r>
              <a:rPr lang="en-GB" sz="1900" dirty="0"/>
              <a:t> </a:t>
            </a:r>
            <a:r>
              <a:rPr lang="en-GB" sz="1900" dirty="0" err="1"/>
              <a:t>og</a:t>
            </a:r>
            <a:r>
              <a:rPr lang="en-GB" sz="1900" dirty="0"/>
              <a:t> </a:t>
            </a:r>
            <a:r>
              <a:rPr lang="en-GB" sz="1900" dirty="0" err="1"/>
              <a:t>automasjonsleverandør</a:t>
            </a:r>
            <a:r>
              <a:rPr lang="en-GB" sz="1900" dirty="0"/>
              <a:t> for Marine, rigg </a:t>
            </a:r>
            <a:r>
              <a:rPr lang="en-GB" sz="1900" dirty="0" err="1"/>
              <a:t>og</a:t>
            </a:r>
            <a:r>
              <a:rPr lang="en-GB" sz="1900" dirty="0"/>
              <a:t> </a:t>
            </a:r>
            <a:r>
              <a:rPr lang="en-GB" sz="1900" dirty="0" err="1"/>
              <a:t>industri</a:t>
            </a:r>
            <a:r>
              <a:rPr lang="en-GB" sz="1900" dirty="0"/>
              <a:t>.</a:t>
            </a:r>
          </a:p>
          <a:p>
            <a:pPr marL="0" indent="0">
              <a:buNone/>
            </a:pPr>
            <a:endParaRPr lang="en-GB" sz="1900" dirty="0"/>
          </a:p>
          <a:p>
            <a:pPr marL="0" indent="0">
              <a:buNone/>
            </a:pPr>
            <a:endParaRPr lang="en-GB" sz="1900" dirty="0"/>
          </a:p>
          <a:p>
            <a:pPr marL="0" indent="0">
              <a:buNone/>
            </a:pPr>
            <a:r>
              <a:rPr lang="en-GB" sz="1900" dirty="0" err="1"/>
              <a:t>Er</a:t>
            </a:r>
            <a:r>
              <a:rPr lang="en-GB" sz="1900" dirty="0"/>
              <a:t> et </a:t>
            </a:r>
            <a:r>
              <a:rPr lang="en-GB" sz="1900" dirty="0" err="1"/>
              <a:t>selskap</a:t>
            </a:r>
            <a:r>
              <a:rPr lang="en-GB" sz="1900" dirty="0"/>
              <a:t> </a:t>
            </a:r>
            <a:r>
              <a:rPr lang="en-GB" sz="1900" dirty="0" err="1"/>
              <a:t>i</a:t>
            </a:r>
            <a:r>
              <a:rPr lang="en-GB" sz="1900" dirty="0"/>
              <a:t> Westcon </a:t>
            </a:r>
            <a:r>
              <a:rPr lang="en-GB" sz="1900" dirty="0" err="1"/>
              <a:t>gruppen</a:t>
            </a:r>
            <a:r>
              <a:rPr lang="en-GB" sz="1900" dirty="0"/>
              <a:t>, </a:t>
            </a:r>
            <a:r>
              <a:rPr lang="en-GB" sz="1900" dirty="0" err="1"/>
              <a:t>som</a:t>
            </a:r>
            <a:r>
              <a:rPr lang="en-GB" sz="1900" dirty="0"/>
              <a:t> </a:t>
            </a:r>
            <a:r>
              <a:rPr lang="en-GB" sz="1900" dirty="0" err="1"/>
              <a:t>i</a:t>
            </a:r>
            <a:r>
              <a:rPr lang="en-GB" sz="1900" dirty="0"/>
              <a:t> </a:t>
            </a:r>
            <a:r>
              <a:rPr lang="en-GB" sz="1900" dirty="0" err="1"/>
              <a:t>tillegg</a:t>
            </a:r>
            <a:r>
              <a:rPr lang="en-GB" sz="1900" dirty="0"/>
              <a:t> </a:t>
            </a:r>
            <a:r>
              <a:rPr lang="en-GB" sz="1900" dirty="0" err="1"/>
              <a:t>består</a:t>
            </a:r>
            <a:r>
              <a:rPr lang="en-GB" sz="1900" dirty="0"/>
              <a:t> </a:t>
            </a:r>
            <a:r>
              <a:rPr lang="en-GB" sz="1900" dirty="0" err="1"/>
              <a:t>av</a:t>
            </a:r>
            <a:r>
              <a:rPr lang="en-GB" sz="1900" dirty="0"/>
              <a:t> Westcon Yards, Westcon </a:t>
            </a:r>
            <a:r>
              <a:rPr lang="en-GB" sz="1900" dirty="0" err="1"/>
              <a:t>Løfteteknikk</a:t>
            </a:r>
            <a:r>
              <a:rPr lang="en-GB" sz="1900" dirty="0"/>
              <a:t>, </a:t>
            </a:r>
            <a:r>
              <a:rPr lang="en-GB" sz="1900" dirty="0" err="1"/>
              <a:t>samt</a:t>
            </a:r>
            <a:r>
              <a:rPr lang="en-GB" sz="1900" dirty="0"/>
              <a:t> </a:t>
            </a:r>
            <a:r>
              <a:rPr lang="en-GB" sz="1900" dirty="0" err="1"/>
              <a:t>flere</a:t>
            </a:r>
            <a:r>
              <a:rPr lang="en-GB" sz="1900" dirty="0"/>
              <a:t> </a:t>
            </a:r>
            <a:r>
              <a:rPr lang="en-GB" sz="1900" dirty="0" err="1"/>
              <a:t>mindre</a:t>
            </a:r>
            <a:r>
              <a:rPr lang="en-GB" sz="1900" dirty="0"/>
              <a:t> </a:t>
            </a:r>
            <a:r>
              <a:rPr lang="en-GB" sz="1900" dirty="0" err="1"/>
              <a:t>selskap</a:t>
            </a:r>
            <a:r>
              <a:rPr lang="en-GB" sz="1900" dirty="0"/>
              <a:t>.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Picture 21" descr="04"/>
          <p:cNvPicPr>
            <a:picLocks noChangeAspect="1" noChangeArrowheads="1"/>
          </p:cNvPicPr>
          <p:nvPr/>
        </p:nvPicPr>
        <p:blipFill>
          <a:blip r:embed="rId3" cstate="print"/>
          <a:srcRect l="16188" r="16188"/>
          <a:stretch>
            <a:fillRect/>
          </a:stretch>
        </p:blipFill>
        <p:spPr bwMode="auto">
          <a:xfrm>
            <a:off x="5825484" y="1076325"/>
            <a:ext cx="2987321" cy="3171825"/>
          </a:xfrm>
          <a:prstGeom prst="roundRect">
            <a:avLst>
              <a:gd name="adj" fmla="val 659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64063"/>
            <a:ext cx="2286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00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777" y="2273417"/>
            <a:ext cx="1217839" cy="1715840"/>
          </a:xfrm>
          <a:prstGeom prst="roundRect">
            <a:avLst>
              <a:gd name="adj" fmla="val 909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Marked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076325"/>
            <a:ext cx="8229600" cy="3518298"/>
          </a:xfrm>
        </p:spPr>
        <p:txBody>
          <a:bodyPr>
            <a:normAutofit/>
          </a:bodyPr>
          <a:lstStyle/>
          <a:p>
            <a:r>
              <a:rPr lang="nb-NO" sz="1600" b="1" dirty="0"/>
              <a:t>Marine;   nybygg, skipsreparasjon, ombygninger</a:t>
            </a:r>
          </a:p>
          <a:p>
            <a:r>
              <a:rPr lang="nb-NO" sz="1600" b="1" dirty="0"/>
              <a:t>Rigg;      </a:t>
            </a:r>
            <a:r>
              <a:rPr lang="nb-NO" sz="1600" b="1" dirty="0" err="1"/>
              <a:t>on</a:t>
            </a:r>
            <a:r>
              <a:rPr lang="nb-NO" sz="1600" b="1" dirty="0"/>
              <a:t> og offshore ombygninger, reparasjoner, inspeksjoner og klassinger</a:t>
            </a:r>
          </a:p>
          <a:p>
            <a:r>
              <a:rPr lang="nb-NO" sz="1600" b="1" dirty="0"/>
              <a:t>Industri; Westcon yard anlegg, Hydro, </a:t>
            </a:r>
            <a:r>
              <a:rPr lang="nb-NO" sz="1600" b="1" dirty="0" err="1"/>
              <a:t>Equinor</a:t>
            </a:r>
            <a:r>
              <a:rPr lang="nb-NO" sz="1600" b="1" dirty="0"/>
              <a:t>, industri generelt i distriktet</a:t>
            </a:r>
            <a:endParaRPr lang="nb-NO" sz="1600" dirty="0"/>
          </a:p>
          <a:p>
            <a:endParaRPr lang="nb-NO" sz="700" dirty="0"/>
          </a:p>
          <a:p>
            <a:endParaRPr lang="nb-NO" dirty="0"/>
          </a:p>
          <a:p>
            <a:endParaRPr lang="nb-NO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095" y="2558189"/>
            <a:ext cx="1281113" cy="1809750"/>
          </a:xfrm>
          <a:prstGeom prst="roundRect">
            <a:avLst>
              <a:gd name="adj" fmla="val 684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44219"/>
            <a:ext cx="2286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A view of a river&#10;&#10;Description automatically generated">
            <a:extLst>
              <a:ext uri="{FF2B5EF4-FFF2-40B4-BE49-F238E27FC236}">
                <a16:creationId xmlns:a16="http://schemas.microsoft.com/office/drawing/2014/main" id="{56069728-759D-40CB-8589-E66A2F99CF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654" y="2186077"/>
            <a:ext cx="5019805" cy="282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26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WPA som opplæringsbedrift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076325"/>
            <a:ext cx="3138407" cy="3518298"/>
          </a:xfrm>
        </p:spPr>
        <p:txBody>
          <a:bodyPr>
            <a:normAutofit/>
          </a:bodyPr>
          <a:lstStyle/>
          <a:p>
            <a:r>
              <a:rPr lang="nb-NO" sz="1600" b="1" dirty="0"/>
              <a:t>Opplæringsplan</a:t>
            </a:r>
          </a:p>
          <a:p>
            <a:r>
              <a:rPr lang="nb-NO" sz="1600" b="1" dirty="0"/>
              <a:t>Kvalitet</a:t>
            </a:r>
          </a:p>
          <a:p>
            <a:r>
              <a:rPr lang="nb-NO" sz="1600" b="1" dirty="0"/>
              <a:t>Sikkerhet, HMS</a:t>
            </a:r>
          </a:p>
          <a:p>
            <a:r>
              <a:rPr lang="nb-NO" sz="1600" b="1" dirty="0"/>
              <a:t>Dialog med opplæringskontoret</a:t>
            </a:r>
          </a:p>
          <a:p>
            <a:endParaRPr lang="nb-NO" sz="1600" dirty="0"/>
          </a:p>
          <a:p>
            <a:endParaRPr lang="nb-NO" sz="700" dirty="0"/>
          </a:p>
          <a:p>
            <a:endParaRPr lang="nb-NO" dirty="0"/>
          </a:p>
          <a:p>
            <a:endParaRPr lang="nb-NO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44219"/>
            <a:ext cx="2286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8A28FB-7369-4E3B-B265-8AA4F9DBF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39" y="1076325"/>
            <a:ext cx="4794417" cy="330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01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Arbeidsoppgaver for lærling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076325"/>
            <a:ext cx="3138407" cy="3518298"/>
          </a:xfrm>
        </p:spPr>
        <p:txBody>
          <a:bodyPr>
            <a:normAutofit/>
          </a:bodyPr>
          <a:lstStyle/>
          <a:p>
            <a:r>
              <a:rPr lang="nb-NO" sz="1600" b="1" dirty="0"/>
              <a:t>Planlegge arbeidet</a:t>
            </a:r>
          </a:p>
          <a:p>
            <a:r>
              <a:rPr lang="nb-NO" sz="1600" b="1" dirty="0"/>
              <a:t>Arbeidstillatelse</a:t>
            </a:r>
          </a:p>
          <a:p>
            <a:r>
              <a:rPr lang="nb-NO" sz="1600" b="1" dirty="0"/>
              <a:t>Montere kabelgater</a:t>
            </a:r>
          </a:p>
          <a:p>
            <a:r>
              <a:rPr lang="nb-NO" sz="1600" b="1" dirty="0"/>
              <a:t>Montere komponenter</a:t>
            </a:r>
          </a:p>
          <a:p>
            <a:r>
              <a:rPr lang="nb-NO" sz="1600" b="1" dirty="0"/>
              <a:t>Installasjon av kabler</a:t>
            </a:r>
          </a:p>
          <a:p>
            <a:r>
              <a:rPr lang="nb-NO" sz="1600" b="1" dirty="0"/>
              <a:t>Koble og teste kabler</a:t>
            </a:r>
          </a:p>
          <a:p>
            <a:r>
              <a:rPr lang="nb-NO" sz="1600" b="1" dirty="0"/>
              <a:t>Igangkjøring av installasjonen</a:t>
            </a:r>
          </a:p>
          <a:p>
            <a:r>
              <a:rPr lang="nb-NO" sz="1600" b="1" dirty="0"/>
              <a:t>Feilsøking</a:t>
            </a:r>
          </a:p>
          <a:p>
            <a:r>
              <a:rPr lang="nb-NO" sz="1600" b="1" dirty="0"/>
              <a:t>Inspeksjon</a:t>
            </a:r>
          </a:p>
          <a:p>
            <a:endParaRPr lang="nb-NO" sz="1600" dirty="0"/>
          </a:p>
          <a:p>
            <a:endParaRPr lang="nb-NO" sz="700" dirty="0"/>
          </a:p>
          <a:p>
            <a:endParaRPr lang="nb-NO" dirty="0"/>
          </a:p>
          <a:p>
            <a:endParaRPr lang="nb-NO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44219"/>
            <a:ext cx="2286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54B244D6-B561-40C8-8FBE-AF1BB7C4FB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9410" y="1076325"/>
            <a:ext cx="515565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8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utføres arbeidet?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076325"/>
            <a:ext cx="3138407" cy="3518298"/>
          </a:xfrm>
        </p:spPr>
        <p:txBody>
          <a:bodyPr>
            <a:normAutofit/>
          </a:bodyPr>
          <a:lstStyle/>
          <a:p>
            <a:r>
              <a:rPr lang="nb-NO" sz="1600" b="1" dirty="0"/>
              <a:t>Ølensvåg</a:t>
            </a:r>
          </a:p>
          <a:p>
            <a:r>
              <a:rPr lang="nb-NO" sz="1600" b="1" dirty="0"/>
              <a:t>Karmsund</a:t>
            </a:r>
          </a:p>
          <a:p>
            <a:r>
              <a:rPr lang="nb-NO" sz="1600" b="1" dirty="0"/>
              <a:t>Florø</a:t>
            </a:r>
          </a:p>
          <a:p>
            <a:r>
              <a:rPr lang="nb-NO" sz="1600" b="1" dirty="0"/>
              <a:t>Andre verft ( CCB </a:t>
            </a:r>
            <a:r>
              <a:rPr lang="nb-NO" sz="1600" b="1" dirty="0" err="1"/>
              <a:t>bergen</a:t>
            </a:r>
            <a:r>
              <a:rPr lang="nb-NO" sz="1600" b="1" dirty="0"/>
              <a:t>)</a:t>
            </a:r>
          </a:p>
          <a:p>
            <a:r>
              <a:rPr lang="nb-NO" sz="1600" b="1" dirty="0"/>
              <a:t>Industri på Haugalandet</a:t>
            </a:r>
          </a:p>
          <a:p>
            <a:r>
              <a:rPr lang="nb-NO" sz="1600" b="1" dirty="0"/>
              <a:t>På skip og rigger i </a:t>
            </a:r>
            <a:r>
              <a:rPr lang="nb-NO" sz="1600" b="1" dirty="0" err="1"/>
              <a:t>transit</a:t>
            </a:r>
            <a:endParaRPr lang="nb-NO" sz="1600" b="1" dirty="0"/>
          </a:p>
          <a:p>
            <a:r>
              <a:rPr lang="nb-NO" sz="1600" b="1" dirty="0"/>
              <a:t>Rigger offshore (montør)</a:t>
            </a:r>
          </a:p>
          <a:p>
            <a:r>
              <a:rPr lang="nb-NO" sz="1600" b="1" dirty="0"/>
              <a:t>Reise oppdrag utland (montør)</a:t>
            </a:r>
          </a:p>
          <a:p>
            <a:endParaRPr lang="nb-NO" sz="1600" b="1" dirty="0"/>
          </a:p>
          <a:p>
            <a:endParaRPr lang="nb-NO" sz="1600" dirty="0"/>
          </a:p>
          <a:p>
            <a:endParaRPr lang="nb-NO" sz="700" dirty="0"/>
          </a:p>
          <a:p>
            <a:endParaRPr lang="nb-NO" dirty="0"/>
          </a:p>
          <a:p>
            <a:endParaRPr lang="nb-NO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44219"/>
            <a:ext cx="2286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8A70ADDB-4935-414B-81F1-D25312FD9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064" y="972300"/>
            <a:ext cx="4941736" cy="331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37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Ansatte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199" y="1076325"/>
            <a:ext cx="7082725" cy="1279417"/>
          </a:xfrm>
        </p:spPr>
        <p:txBody>
          <a:bodyPr>
            <a:normAutofit/>
          </a:bodyPr>
          <a:lstStyle/>
          <a:p>
            <a:r>
              <a:rPr lang="nb-NO" sz="1600" b="1" dirty="0"/>
              <a:t>207 totalt i WPA, herav 78 i Installasjon Ølensvåg, og da 129 på Produkt og System på Husøy</a:t>
            </a:r>
          </a:p>
          <a:p>
            <a:r>
              <a:rPr lang="nb-NO" sz="1600" b="1" dirty="0"/>
              <a:t>6 lærlinger i opplæring kontinuerlig i Installasjon ( 2 nye vært år)</a:t>
            </a:r>
          </a:p>
          <a:p>
            <a:pPr marL="0" indent="0">
              <a:buNone/>
            </a:pPr>
            <a:endParaRPr lang="nb-NO" sz="1600" b="1" dirty="0"/>
          </a:p>
          <a:p>
            <a:endParaRPr lang="nb-NO" sz="1600" dirty="0"/>
          </a:p>
          <a:p>
            <a:endParaRPr lang="nb-NO" sz="700" dirty="0"/>
          </a:p>
          <a:p>
            <a:endParaRPr lang="nb-NO" dirty="0"/>
          </a:p>
          <a:p>
            <a:endParaRPr lang="nb-NO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44219"/>
            <a:ext cx="2286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A picture containing person, man, red&#10;&#10;Description automatically generated">
            <a:extLst>
              <a:ext uri="{FF2B5EF4-FFF2-40B4-BE49-F238E27FC236}">
                <a16:creationId xmlns:a16="http://schemas.microsoft.com/office/drawing/2014/main" id="{80E84244-A94D-4DB2-93DF-6137B24B5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984" y="2127470"/>
            <a:ext cx="3973145" cy="264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6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WPA mål som opplæringsbedrift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199" y="1076325"/>
            <a:ext cx="7082725" cy="1279417"/>
          </a:xfrm>
        </p:spPr>
        <p:txBody>
          <a:bodyPr>
            <a:normAutofit fontScale="85000" lnSpcReduction="10000"/>
          </a:bodyPr>
          <a:lstStyle/>
          <a:p>
            <a:r>
              <a:rPr lang="nb-NO" sz="1600" b="1" dirty="0"/>
              <a:t>Bestå fagprøve</a:t>
            </a:r>
          </a:p>
          <a:p>
            <a:r>
              <a:rPr lang="nb-NO" sz="1600" b="1" dirty="0"/>
              <a:t>Læretid med variert arbeide og rom for personlig utvikling</a:t>
            </a:r>
          </a:p>
          <a:p>
            <a:r>
              <a:rPr lang="nb-NO" sz="1600" b="1" dirty="0"/>
              <a:t>Trygt og sikkert arbeidsmiljø</a:t>
            </a:r>
          </a:p>
          <a:p>
            <a:r>
              <a:rPr lang="nb-NO" sz="1600" b="1" dirty="0"/>
              <a:t>Rekrutering til montør videre i WPA</a:t>
            </a:r>
          </a:p>
          <a:p>
            <a:r>
              <a:rPr lang="nb-NO" sz="1600" b="1" dirty="0"/>
              <a:t>Gi hver elev det beste grunnlaget for arbeidsmarked etter endt opplæring</a:t>
            </a:r>
          </a:p>
          <a:p>
            <a:pPr marL="0" indent="0">
              <a:buNone/>
            </a:pPr>
            <a:endParaRPr lang="nb-NO" sz="1600" b="1" dirty="0"/>
          </a:p>
          <a:p>
            <a:endParaRPr lang="nb-NO" sz="1600" dirty="0"/>
          </a:p>
          <a:p>
            <a:endParaRPr lang="nb-NO" sz="700" dirty="0"/>
          </a:p>
          <a:p>
            <a:endParaRPr lang="nb-NO" dirty="0"/>
          </a:p>
          <a:p>
            <a:endParaRPr lang="nb-NO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44219"/>
            <a:ext cx="2286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673BF52-86DB-4DD0-8A79-6A9267B0F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842" y="2810198"/>
            <a:ext cx="3029918" cy="208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704EFA0-AA72-4BD5-8E8E-E06C3DDFD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51" y="2734155"/>
            <a:ext cx="3385151" cy="233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22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788A8A6-1DEC-42CD-8F97-884AEAF7A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801" y="193729"/>
            <a:ext cx="5169542" cy="452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18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view of a river&#10;&#10;Description automatically generated">
            <a:extLst>
              <a:ext uri="{FF2B5EF4-FFF2-40B4-BE49-F238E27FC236}">
                <a16:creationId xmlns:a16="http://schemas.microsoft.com/office/drawing/2014/main" id="{9B707554-8243-40C8-83BC-A002AEE7F2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308" b="23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4314111"/>
      </p:ext>
    </p:extLst>
  </p:cSld>
  <p:clrMapOvr>
    <a:masterClrMapping/>
  </p:clrMapOvr>
</p:sld>
</file>

<file path=ppt/theme/theme1.xml><?xml version="1.0" encoding="utf-8"?>
<a:theme xmlns:a="http://schemas.openxmlformats.org/drawingml/2006/main" name="Westcon Group 2013">
  <a:themeElements>
    <a:clrScheme name="Westcon PPT">
      <a:dk1>
        <a:sysClr val="windowText" lastClr="000000"/>
      </a:dk1>
      <a:lt1>
        <a:srgbClr val="FFFFFF"/>
      </a:lt1>
      <a:dk2>
        <a:srgbClr val="052F7E"/>
      </a:dk2>
      <a:lt2>
        <a:srgbClr val="7F7F7F"/>
      </a:lt2>
      <a:accent1>
        <a:srgbClr val="00AEEF"/>
      </a:accent1>
      <a:accent2>
        <a:srgbClr val="052F7E"/>
      </a:accent2>
      <a:accent3>
        <a:srgbClr val="F77D27"/>
      </a:accent3>
      <a:accent4>
        <a:srgbClr val="7F7F7F"/>
      </a:accent4>
      <a:accent5>
        <a:srgbClr val="80FF00"/>
      </a:accent5>
      <a:accent6>
        <a:srgbClr val="FF0080"/>
      </a:accent6>
      <a:hlink>
        <a:srgbClr val="00AEEF"/>
      </a:hlink>
      <a:folHlink>
        <a:srgbClr val="F77D2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535E3B3AB0A247833431CB1CB21664" ma:contentTypeVersion="8" ma:contentTypeDescription="Create a new document." ma:contentTypeScope="" ma:versionID="7fe24d884fb0f9db2bccc0c10f4dcb65">
  <xsd:schema xmlns:xsd="http://www.w3.org/2001/XMLSchema" xmlns:xs="http://www.w3.org/2001/XMLSchema" xmlns:p="http://schemas.microsoft.com/office/2006/metadata/properties" xmlns:ns3="8eb24451-56a9-479d-82b2-96155d65363d" xmlns:ns4="91145dd2-2dc8-4c5a-b5a0-9d39319bde0c" targetNamespace="http://schemas.microsoft.com/office/2006/metadata/properties" ma:root="true" ma:fieldsID="b2e3c75dd0c7b2096b64cdeda5cf1ee5" ns3:_="" ns4:_="">
    <xsd:import namespace="8eb24451-56a9-479d-82b2-96155d65363d"/>
    <xsd:import namespace="91145dd2-2dc8-4c5a-b5a0-9d39319bde0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b24451-56a9-479d-82b2-96155d6536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145dd2-2dc8-4c5a-b5a0-9d39319bde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8EA0E6-03BC-4E04-B8F2-831FA605DA7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E9375CB-A726-422A-A19A-2ECF81F868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384544-137E-4F1B-A328-22C7B3E3EC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b24451-56a9-479d-82b2-96155d65363d"/>
    <ds:schemaRef ds:uri="91145dd2-2dc8-4c5a-b5a0-9d39319bde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Westcon Group 2013</Template>
  <TotalTime>4375</TotalTime>
  <Words>242</Words>
  <Application>Microsoft Office PowerPoint</Application>
  <PresentationFormat>Skjermfremvisning (16:9)</PresentationFormat>
  <Paragraphs>69</Paragraphs>
  <Slides>10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</vt:lpstr>
      <vt:lpstr>Westcon Group 2013</vt:lpstr>
      <vt:lpstr>Westcon Power &amp; Automation AS</vt:lpstr>
      <vt:lpstr>Westcon Power &amp; Automation AS</vt:lpstr>
      <vt:lpstr>Marked</vt:lpstr>
      <vt:lpstr>WPA som opplæringsbedrift</vt:lpstr>
      <vt:lpstr>Arbeidsoppgaver for lærling</vt:lpstr>
      <vt:lpstr>Hvor utføres arbeidet?</vt:lpstr>
      <vt:lpstr>Ansatte</vt:lpstr>
      <vt:lpstr>WPA mål som opplæringsbedrift</vt:lpstr>
      <vt:lpstr>PowerPoint-presentasjon</vt:lpstr>
      <vt:lpstr>PowerPoint-presentasjon</vt:lpstr>
    </vt:vector>
  </TitlesOfParts>
  <Company>Westcon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Inspection, Repair &amp; Maintenance (IRM)</dc:title>
  <dc:creator>Brekke, Egil</dc:creator>
  <cp:lastModifiedBy>Bjørnar Tveit</cp:lastModifiedBy>
  <cp:revision>165</cp:revision>
  <dcterms:created xsi:type="dcterms:W3CDTF">2013-09-02T11:32:09Z</dcterms:created>
  <dcterms:modified xsi:type="dcterms:W3CDTF">2021-01-21T10:38:09Z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0x01010097535E3B3AB0A247833431CB1CB21664</vt:lpwstr>
  </property>
</Properties>
</file>